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57" r:id="rId5"/>
    <p:sldId id="256" r:id="rId6"/>
    <p:sldId id="259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BA8959-E879-4D0D-B1DC-738B0FEF96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98AB0EA-AC04-4376-A209-438DD43CEA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5308E8-F8B0-4C99-A78A-6E2E6BAFF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5CBD-4AA3-4FF6-BAFB-95155108F9E2}" type="datetimeFigureOut">
              <a:rPr lang="es-ES" smtClean="0"/>
              <a:t>24/05/2019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EE1FA83-C066-4635-AFBA-301117399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14D89D-9AD1-4517-A4B9-E3351CBFD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F2ABC-0324-4E07-89AB-EF065D232D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3969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430BAB-310B-4DC6-972E-D838D2AC0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7E7116A-DF58-4B75-B9F0-387C709F1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489C48-7880-4F04-B1DE-D8704EA63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5CBD-4AA3-4FF6-BAFB-95155108F9E2}" type="datetimeFigureOut">
              <a:rPr lang="es-ES" smtClean="0"/>
              <a:t>24/05/2019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9E636B-35BD-4BAF-ADBE-53B7D14C4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3AE5A8-AA30-4C4A-87FF-8F2E5137C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F2ABC-0324-4E07-89AB-EF065D232D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701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17761F4-2627-47C4-AE3F-55EC21AF76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AAE04A2-53EF-41D6-B887-DE29D2805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11E51E-9ABB-4F3E-98D6-6FC50A152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5CBD-4AA3-4FF6-BAFB-95155108F9E2}" type="datetimeFigureOut">
              <a:rPr lang="es-ES" smtClean="0"/>
              <a:t>24/05/2019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F03EC7-ED97-4238-B36B-E1E232CDA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E1C9FF-D704-4266-A5F3-9A627495F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F2ABC-0324-4E07-89AB-EF065D232D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0236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7D0730-A336-44C8-9E1D-2DF5C2B41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684142-7EBB-47F2-8AB8-4B05B54D0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4BF0C7-6EBB-448D-B1E3-472A04F74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5CBD-4AA3-4FF6-BAFB-95155108F9E2}" type="datetimeFigureOut">
              <a:rPr lang="es-ES" smtClean="0"/>
              <a:t>24/05/2019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DC6B48-49F2-40F9-956F-456E90379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6960D9-D582-4199-BC67-96C43A321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F2ABC-0324-4E07-89AB-EF065D232D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666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D91EDE-E33C-45D8-9B09-B53C68518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5DA84C-15A1-4B2C-A35E-EBD81BC28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3904E9-B18D-4B19-9302-AB8B767BD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5CBD-4AA3-4FF6-BAFB-95155108F9E2}" type="datetimeFigureOut">
              <a:rPr lang="es-ES" smtClean="0"/>
              <a:t>24/05/2019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489448-6EE9-4210-B1DD-287A7B2AF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D095F1-AF58-47DD-9C7F-F6B4F3C82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F2ABC-0324-4E07-89AB-EF065D232D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1083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6A33C2-4ECB-40E5-9AE7-836A81DAE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F83ADE-A9B0-42C9-8977-D3123DB21A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C2C9C7D-22FE-4E45-AF26-E036D8B479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03ED9B8-2E01-488A-A8F5-BA767C64D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5CBD-4AA3-4FF6-BAFB-95155108F9E2}" type="datetimeFigureOut">
              <a:rPr lang="es-ES" smtClean="0"/>
              <a:t>24/05/2019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450EE3E-8F7D-442A-8690-2ECC9EEEC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CF56C13-CD15-4C73-B930-A5A1445BF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F2ABC-0324-4E07-89AB-EF065D232D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0420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247D8B-C368-4590-8721-FF51C5373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B6CBB25-01E7-4647-9733-DC91A7FD4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49CED6C-DA30-421D-A86D-F0DBDAFE0A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4306648-BF3A-45A8-A441-499D6C48FA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EB9046E-45C2-43F2-80D7-12F8182BC5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0A7CD1A-5D6F-4EE6-9FD1-AA74D2B2B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5CBD-4AA3-4FF6-BAFB-95155108F9E2}" type="datetimeFigureOut">
              <a:rPr lang="es-ES" smtClean="0"/>
              <a:t>24/05/2019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B33F89A-62BE-47DE-8A7E-407B2E9F0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9063722-5B69-43D8-AE1D-3EDF75779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F2ABC-0324-4E07-89AB-EF065D232D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6614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10E798-768B-42FD-8655-8198A63A3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A0F1CDA-8642-499A-946A-75A33B1B5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5CBD-4AA3-4FF6-BAFB-95155108F9E2}" type="datetimeFigureOut">
              <a:rPr lang="es-ES" smtClean="0"/>
              <a:t>24/05/2019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5F1024F-5DE4-41F1-8FB3-2F8C9160D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2FF0DE9-B69F-4FFD-A752-28F3E6DB3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F2ABC-0324-4E07-89AB-EF065D232D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9505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228347B-F394-4F95-BAE6-4AEEB408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5CBD-4AA3-4FF6-BAFB-95155108F9E2}" type="datetimeFigureOut">
              <a:rPr lang="es-ES" smtClean="0"/>
              <a:t>24/05/2019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176E999-521C-45E8-92FA-E95EFBF8C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F6DC71B-10C9-42AF-AED5-72318E41C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F2ABC-0324-4E07-89AB-EF065D232D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5025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EF5FE6-2044-4741-BE2A-164DDA2A9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5D6358-A1E0-47E7-B4B4-F4F390E6F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5AC73B6-6534-4FDE-9276-AE821072C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86A61D9-AB9E-41C6-901B-9EC7C14F7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5CBD-4AA3-4FF6-BAFB-95155108F9E2}" type="datetimeFigureOut">
              <a:rPr lang="es-ES" smtClean="0"/>
              <a:t>24/05/2019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A66D76E-20B7-4E09-852D-779DE6065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9BB944-1FB9-45D8-AC6B-1ADF70E6D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F2ABC-0324-4E07-89AB-EF065D232D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182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7181CE-3524-4E9F-A6A5-0BC9663F7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FBFF29D-59A8-470C-89E7-90F094DAB0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7C04BBB-8398-4D9E-8F3A-55BED6BB4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C2CFE6-1C2D-41F3-9626-E2143AF4A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5CBD-4AA3-4FF6-BAFB-95155108F9E2}" type="datetimeFigureOut">
              <a:rPr lang="es-ES" smtClean="0"/>
              <a:t>24/05/2019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44F2D3-5F06-4CDC-9A5E-E24CC3D16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D37AE3C-BF19-45AE-A0A6-86930E036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F2ABC-0324-4E07-89AB-EF065D232D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1272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CB0E608-2CEA-4DD0-BA14-69E6ECD27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512AFAE-973A-4CA1-85F2-1F475EA15D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618190-0CCF-4EB1-B062-F0DEF42869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95CBD-4AA3-4FF6-BAFB-95155108F9E2}" type="datetimeFigureOut">
              <a:rPr lang="es-ES" smtClean="0"/>
              <a:t>24/05/2019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760BCD-A635-4220-9E12-9A9213DD4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B6B57F-4C5F-4681-9430-F7CCD7C2D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F2ABC-0324-4E07-89AB-EF065D232D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2966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0DF94CC-9DAC-4132-AA68-DBE252590846}"/>
              </a:ext>
            </a:extLst>
          </p:cNvPr>
          <p:cNvSpPr txBox="1"/>
          <p:nvPr/>
        </p:nvSpPr>
        <p:spPr>
          <a:xfrm>
            <a:off x="1585935" y="2660073"/>
            <a:ext cx="2220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WT (fenotipo salvaje)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8C34546-F83D-4200-853F-7211A7047AB4}"/>
              </a:ext>
            </a:extLst>
          </p:cNvPr>
          <p:cNvSpPr txBox="1"/>
          <p:nvPr/>
        </p:nvSpPr>
        <p:spPr>
          <a:xfrm>
            <a:off x="7614962" y="2660073"/>
            <a:ext cx="2027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Hom</a:t>
            </a:r>
            <a:r>
              <a:rPr lang="es-ES" dirty="0"/>
              <a:t> (Homocigoto)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0E262912-E3A5-4FB5-9B6C-E85BE395EA6A}"/>
              </a:ext>
            </a:extLst>
          </p:cNvPr>
          <p:cNvCxnSpPr/>
          <p:nvPr/>
        </p:nvCxnSpPr>
        <p:spPr>
          <a:xfrm>
            <a:off x="2740473" y="3117272"/>
            <a:ext cx="0" cy="812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E79E8B41-99F4-46BB-A6B2-35BCC1DE622E}"/>
              </a:ext>
            </a:extLst>
          </p:cNvPr>
          <p:cNvCxnSpPr/>
          <p:nvPr/>
        </p:nvCxnSpPr>
        <p:spPr>
          <a:xfrm>
            <a:off x="8473525" y="3066349"/>
            <a:ext cx="0" cy="812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0A75C107-5C40-46A1-8E89-22554533286F}"/>
              </a:ext>
            </a:extLst>
          </p:cNvPr>
          <p:cNvSpPr txBox="1"/>
          <p:nvPr/>
        </p:nvSpPr>
        <p:spPr>
          <a:xfrm>
            <a:off x="1505527" y="4031854"/>
            <a:ext cx="2124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5 réplicas biológicas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57D4690-7094-4CA6-9364-7B93487C4F77}"/>
              </a:ext>
            </a:extLst>
          </p:cNvPr>
          <p:cNvSpPr txBox="1"/>
          <p:nvPr/>
        </p:nvSpPr>
        <p:spPr>
          <a:xfrm>
            <a:off x="7381744" y="4022497"/>
            <a:ext cx="2124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5 réplicas biológicas</a:t>
            </a:r>
          </a:p>
        </p:txBody>
      </p:sp>
      <p:pic>
        <p:nvPicPr>
          <p:cNvPr id="14" name="Picture 4" descr="Resultado de imagen de affymetrix chips microarray">
            <a:extLst>
              <a:ext uri="{FF2B5EF4-FFF2-40B4-BE49-F238E27FC236}">
                <a16:creationId xmlns:a16="http://schemas.microsoft.com/office/drawing/2014/main" id="{53B6C8ED-158F-41A6-8D3E-26663ADD8A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89" r="18792"/>
          <a:stretch/>
        </p:blipFill>
        <p:spPr bwMode="auto">
          <a:xfrm>
            <a:off x="554182" y="4626905"/>
            <a:ext cx="845994" cy="134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Resultado de imagen de zebrafish">
            <a:extLst>
              <a:ext uri="{FF2B5EF4-FFF2-40B4-BE49-F238E27FC236}">
                <a16:creationId xmlns:a16="http://schemas.microsoft.com/office/drawing/2014/main" id="{B60B33D4-ABB2-4065-AA4A-63F4872901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8411" y="985623"/>
            <a:ext cx="4030228" cy="167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Resultado de imagen de zebrafish">
            <a:extLst>
              <a:ext uri="{FF2B5EF4-FFF2-40B4-BE49-F238E27FC236}">
                <a16:creationId xmlns:a16="http://schemas.microsoft.com/office/drawing/2014/main" id="{B855560B-6368-48CF-803B-1BC663BB47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995" y="985623"/>
            <a:ext cx="4030228" cy="167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 descr="Resultado de imagen de affymetrix chips microarray">
            <a:extLst>
              <a:ext uri="{FF2B5EF4-FFF2-40B4-BE49-F238E27FC236}">
                <a16:creationId xmlns:a16="http://schemas.microsoft.com/office/drawing/2014/main" id="{E6D2EB32-01FE-4D35-87F1-B0EC4C7549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89" r="18792"/>
          <a:stretch/>
        </p:blipFill>
        <p:spPr bwMode="auto">
          <a:xfrm>
            <a:off x="1326951" y="4626905"/>
            <a:ext cx="845994" cy="134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 descr="Resultado de imagen de affymetrix chips microarray">
            <a:extLst>
              <a:ext uri="{FF2B5EF4-FFF2-40B4-BE49-F238E27FC236}">
                <a16:creationId xmlns:a16="http://schemas.microsoft.com/office/drawing/2014/main" id="{87DD07A2-3D70-4DD2-836B-D09C646AEC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89" r="18792"/>
          <a:stretch/>
        </p:blipFill>
        <p:spPr bwMode="auto">
          <a:xfrm>
            <a:off x="3609867" y="4626905"/>
            <a:ext cx="845994" cy="134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Resultado de imagen de affymetrix chips microarray">
            <a:extLst>
              <a:ext uri="{FF2B5EF4-FFF2-40B4-BE49-F238E27FC236}">
                <a16:creationId xmlns:a16="http://schemas.microsoft.com/office/drawing/2014/main" id="{EB30113E-04B4-46A8-A152-FFAF324660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89" r="18792"/>
          <a:stretch/>
        </p:blipFill>
        <p:spPr bwMode="auto">
          <a:xfrm>
            <a:off x="2080270" y="4631730"/>
            <a:ext cx="845994" cy="134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 descr="Resultado de imagen de affymetrix chips microarray">
            <a:extLst>
              <a:ext uri="{FF2B5EF4-FFF2-40B4-BE49-F238E27FC236}">
                <a16:creationId xmlns:a16="http://schemas.microsoft.com/office/drawing/2014/main" id="{3B0EA1BB-9B3B-42D1-80DF-2DE289883E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89" r="18792"/>
          <a:stretch/>
        </p:blipFill>
        <p:spPr bwMode="auto">
          <a:xfrm>
            <a:off x="2817303" y="4602874"/>
            <a:ext cx="845994" cy="134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Resultado de imagen de affymetrix chips microarray">
            <a:extLst>
              <a:ext uri="{FF2B5EF4-FFF2-40B4-BE49-F238E27FC236}">
                <a16:creationId xmlns:a16="http://schemas.microsoft.com/office/drawing/2014/main" id="{86BD9275-9318-4459-9899-E308D2F5E6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89" r="18792"/>
          <a:stretch/>
        </p:blipFill>
        <p:spPr bwMode="auto">
          <a:xfrm>
            <a:off x="6586960" y="4527255"/>
            <a:ext cx="845994" cy="134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Resultado de imagen de affymetrix chips microarray">
            <a:extLst>
              <a:ext uri="{FF2B5EF4-FFF2-40B4-BE49-F238E27FC236}">
                <a16:creationId xmlns:a16="http://schemas.microsoft.com/office/drawing/2014/main" id="{DDADD1B7-FD96-4257-8FE8-FD7CB54BDB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89" r="18792"/>
          <a:stretch/>
        </p:blipFill>
        <p:spPr bwMode="auto">
          <a:xfrm>
            <a:off x="7359729" y="4527255"/>
            <a:ext cx="845994" cy="134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4" descr="Resultado de imagen de affymetrix chips microarray">
            <a:extLst>
              <a:ext uri="{FF2B5EF4-FFF2-40B4-BE49-F238E27FC236}">
                <a16:creationId xmlns:a16="http://schemas.microsoft.com/office/drawing/2014/main" id="{93B90EA5-0A37-4717-BE2F-735BD8BF54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89" r="18792"/>
          <a:stretch/>
        </p:blipFill>
        <p:spPr bwMode="auto">
          <a:xfrm>
            <a:off x="9642645" y="4527255"/>
            <a:ext cx="845994" cy="134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Resultado de imagen de affymetrix chips microarray">
            <a:extLst>
              <a:ext uri="{FF2B5EF4-FFF2-40B4-BE49-F238E27FC236}">
                <a16:creationId xmlns:a16="http://schemas.microsoft.com/office/drawing/2014/main" id="{88CEA518-7A68-4510-84FE-DE8AF2E14A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89" r="18792"/>
          <a:stretch/>
        </p:blipFill>
        <p:spPr bwMode="auto">
          <a:xfrm>
            <a:off x="8113048" y="4532080"/>
            <a:ext cx="845994" cy="134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4" descr="Resultado de imagen de affymetrix chips microarray">
            <a:extLst>
              <a:ext uri="{FF2B5EF4-FFF2-40B4-BE49-F238E27FC236}">
                <a16:creationId xmlns:a16="http://schemas.microsoft.com/office/drawing/2014/main" id="{DE9EE65F-8B78-4DF1-BE91-11859E451A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89" r="18792"/>
          <a:stretch/>
        </p:blipFill>
        <p:spPr bwMode="auto">
          <a:xfrm>
            <a:off x="8850081" y="4503224"/>
            <a:ext cx="845994" cy="134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0492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417C6031-5B1D-4F38-A66F-370B71C53A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491" y="485200"/>
            <a:ext cx="9189577" cy="54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730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38466071-2C52-4965-9F24-B5389DE6285F}"/>
              </a:ext>
            </a:extLst>
          </p:cNvPr>
          <p:cNvSpPr/>
          <p:nvPr/>
        </p:nvSpPr>
        <p:spPr>
          <a:xfrm>
            <a:off x="711202" y="2008906"/>
            <a:ext cx="10012218" cy="295564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23520B3E-ACAE-47F6-ADB8-E66B5CDDABD3}"/>
              </a:ext>
            </a:extLst>
          </p:cNvPr>
          <p:cNvCxnSpPr>
            <a:cxnSpLocks/>
          </p:cNvCxnSpPr>
          <p:nvPr/>
        </p:nvCxnSpPr>
        <p:spPr>
          <a:xfrm>
            <a:off x="710730" y="1653927"/>
            <a:ext cx="1" cy="38792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1ADFEE17-CD76-4351-9E8E-CC54649F3905}"/>
              </a:ext>
            </a:extLst>
          </p:cNvPr>
          <p:cNvCxnSpPr>
            <a:cxnSpLocks/>
          </p:cNvCxnSpPr>
          <p:nvPr/>
        </p:nvCxnSpPr>
        <p:spPr>
          <a:xfrm>
            <a:off x="3172693" y="1746290"/>
            <a:ext cx="0" cy="2955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1E546B60-6770-4555-8175-EED5D6B9DF36}"/>
              </a:ext>
            </a:extLst>
          </p:cNvPr>
          <p:cNvCxnSpPr>
            <a:cxnSpLocks/>
          </p:cNvCxnSpPr>
          <p:nvPr/>
        </p:nvCxnSpPr>
        <p:spPr>
          <a:xfrm>
            <a:off x="5717311" y="1746290"/>
            <a:ext cx="0" cy="2955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8B44482A-D3E6-4245-9CD4-34B0CE27F48F}"/>
              </a:ext>
            </a:extLst>
          </p:cNvPr>
          <p:cNvCxnSpPr>
            <a:cxnSpLocks/>
          </p:cNvCxnSpPr>
          <p:nvPr/>
        </p:nvCxnSpPr>
        <p:spPr>
          <a:xfrm>
            <a:off x="8269323" y="1773999"/>
            <a:ext cx="0" cy="2955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E1FFADA9-1C7E-4971-82EB-0D0C0ED6299A}"/>
              </a:ext>
            </a:extLst>
          </p:cNvPr>
          <p:cNvCxnSpPr>
            <a:cxnSpLocks/>
          </p:cNvCxnSpPr>
          <p:nvPr/>
        </p:nvCxnSpPr>
        <p:spPr>
          <a:xfrm>
            <a:off x="10723420" y="1746290"/>
            <a:ext cx="0" cy="2955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ángulo 16">
            <a:extLst>
              <a:ext uri="{FF2B5EF4-FFF2-40B4-BE49-F238E27FC236}">
                <a16:creationId xmlns:a16="http://schemas.microsoft.com/office/drawing/2014/main" id="{660A652D-4C37-4C77-A99D-16E347F37A30}"/>
              </a:ext>
            </a:extLst>
          </p:cNvPr>
          <p:cNvSpPr/>
          <p:nvPr/>
        </p:nvSpPr>
        <p:spPr>
          <a:xfrm rot="19504229">
            <a:off x="508008" y="914695"/>
            <a:ext cx="1339249" cy="2955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Pareja 1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DE1295CC-AE06-4067-A552-B363B90089E2}"/>
              </a:ext>
            </a:extLst>
          </p:cNvPr>
          <p:cNvSpPr/>
          <p:nvPr/>
        </p:nvSpPr>
        <p:spPr>
          <a:xfrm rot="19504229">
            <a:off x="10510075" y="1010816"/>
            <a:ext cx="1339249" cy="2955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Pareja 5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876D79F1-75BF-4145-A2D6-DA1B2F8CFB85}"/>
              </a:ext>
            </a:extLst>
          </p:cNvPr>
          <p:cNvSpPr/>
          <p:nvPr/>
        </p:nvSpPr>
        <p:spPr>
          <a:xfrm rot="19504229">
            <a:off x="8061978" y="1039338"/>
            <a:ext cx="1339249" cy="2955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Pareja 4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CC62DE32-B133-4797-BD09-BBD82AF893A4}"/>
              </a:ext>
            </a:extLst>
          </p:cNvPr>
          <p:cNvSpPr/>
          <p:nvPr/>
        </p:nvSpPr>
        <p:spPr>
          <a:xfrm rot="19504229">
            <a:off x="5514352" y="1020056"/>
            <a:ext cx="1339249" cy="2955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Pareja 3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3A21549C-7FED-41F5-B6C1-686C9560BE5F}"/>
              </a:ext>
            </a:extLst>
          </p:cNvPr>
          <p:cNvSpPr/>
          <p:nvPr/>
        </p:nvSpPr>
        <p:spPr>
          <a:xfrm rot="19504229">
            <a:off x="2966724" y="1020055"/>
            <a:ext cx="1339249" cy="2955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Pareja 2</a:t>
            </a:r>
          </a:p>
        </p:txBody>
      </p:sp>
      <p:sp>
        <p:nvSpPr>
          <p:cNvPr id="27" name="Abrir llave 26">
            <a:extLst>
              <a:ext uri="{FF2B5EF4-FFF2-40B4-BE49-F238E27FC236}">
                <a16:creationId xmlns:a16="http://schemas.microsoft.com/office/drawing/2014/main" id="{AE0A29B8-3FE6-4E3F-9DBB-143E538A0CB9}"/>
              </a:ext>
            </a:extLst>
          </p:cNvPr>
          <p:cNvSpPr/>
          <p:nvPr/>
        </p:nvSpPr>
        <p:spPr>
          <a:xfrm rot="16200000">
            <a:off x="1904498" y="1698899"/>
            <a:ext cx="193963" cy="168095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9FB5E521-3256-46AF-9D56-F682157394E4}"/>
              </a:ext>
            </a:extLst>
          </p:cNvPr>
          <p:cNvSpPr txBox="1"/>
          <p:nvPr/>
        </p:nvSpPr>
        <p:spPr>
          <a:xfrm>
            <a:off x="1382078" y="2774282"/>
            <a:ext cx="1238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30 minutos</a:t>
            </a:r>
          </a:p>
        </p:txBody>
      </p:sp>
      <p:sp>
        <p:nvSpPr>
          <p:cNvPr id="29" name="Flecha: a la derecha 28">
            <a:extLst>
              <a:ext uri="{FF2B5EF4-FFF2-40B4-BE49-F238E27FC236}">
                <a16:creationId xmlns:a16="http://schemas.microsoft.com/office/drawing/2014/main" id="{14C6C834-C757-4DBE-B9D3-6F29BE30BDC5}"/>
              </a:ext>
            </a:extLst>
          </p:cNvPr>
          <p:cNvSpPr/>
          <p:nvPr/>
        </p:nvSpPr>
        <p:spPr>
          <a:xfrm rot="5400000">
            <a:off x="1611950" y="3628294"/>
            <a:ext cx="718131" cy="31954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8B091B90-60E9-446F-8A96-8ADB94ED2745}"/>
              </a:ext>
            </a:extLst>
          </p:cNvPr>
          <p:cNvSpPr/>
          <p:nvPr/>
        </p:nvSpPr>
        <p:spPr>
          <a:xfrm>
            <a:off x="1161002" y="4544291"/>
            <a:ext cx="1609907" cy="110836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Tiempo</a:t>
            </a:r>
          </a:p>
        </p:txBody>
      </p:sp>
      <p:pic>
        <p:nvPicPr>
          <p:cNvPr id="31" name="Imagen 30">
            <a:extLst>
              <a:ext uri="{FF2B5EF4-FFF2-40B4-BE49-F238E27FC236}">
                <a16:creationId xmlns:a16="http://schemas.microsoft.com/office/drawing/2014/main" id="{974E93D5-77C1-4400-9DAB-1E9D24BADE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6070" y="2666905"/>
            <a:ext cx="6383852" cy="3773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761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de raton">
            <a:extLst>
              <a:ext uri="{FF2B5EF4-FFF2-40B4-BE49-F238E27FC236}">
                <a16:creationId xmlns:a16="http://schemas.microsoft.com/office/drawing/2014/main" id="{5510DD36-536A-4F00-95B8-96BAB8C2F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584" y="503686"/>
            <a:ext cx="3847779" cy="2613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Resultado de imagen de raton">
            <a:extLst>
              <a:ext uri="{FF2B5EF4-FFF2-40B4-BE49-F238E27FC236}">
                <a16:creationId xmlns:a16="http://schemas.microsoft.com/office/drawing/2014/main" id="{F78C2FBE-C17C-41A6-9C21-AF938D1F47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038" y="503686"/>
            <a:ext cx="3847779" cy="2613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0DF94CC-9DAC-4132-AA68-DBE252590846}"/>
              </a:ext>
            </a:extLst>
          </p:cNvPr>
          <p:cNvSpPr txBox="1"/>
          <p:nvPr/>
        </p:nvSpPr>
        <p:spPr>
          <a:xfrm>
            <a:off x="2052364" y="2660073"/>
            <a:ext cx="137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CO (Control)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8C34546-F83D-4200-853F-7211A7047AB4}"/>
              </a:ext>
            </a:extLst>
          </p:cNvPr>
          <p:cNvSpPr txBox="1"/>
          <p:nvPr/>
        </p:nvSpPr>
        <p:spPr>
          <a:xfrm>
            <a:off x="7614962" y="2660073"/>
            <a:ext cx="1657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KO (Knock-out)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0E262912-E3A5-4FB5-9B6C-E85BE395EA6A}"/>
              </a:ext>
            </a:extLst>
          </p:cNvPr>
          <p:cNvCxnSpPr/>
          <p:nvPr/>
        </p:nvCxnSpPr>
        <p:spPr>
          <a:xfrm>
            <a:off x="2740473" y="3117272"/>
            <a:ext cx="0" cy="812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E79E8B41-99F4-46BB-A6B2-35BCC1DE622E}"/>
              </a:ext>
            </a:extLst>
          </p:cNvPr>
          <p:cNvCxnSpPr/>
          <p:nvPr/>
        </p:nvCxnSpPr>
        <p:spPr>
          <a:xfrm>
            <a:off x="8473525" y="3066349"/>
            <a:ext cx="0" cy="812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0A75C107-5C40-46A1-8E89-22554533286F}"/>
              </a:ext>
            </a:extLst>
          </p:cNvPr>
          <p:cNvSpPr txBox="1"/>
          <p:nvPr/>
        </p:nvSpPr>
        <p:spPr>
          <a:xfrm>
            <a:off x="1403927" y="4022497"/>
            <a:ext cx="2124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 réplicas biológicas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57D4690-7094-4CA6-9364-7B93487C4F77}"/>
              </a:ext>
            </a:extLst>
          </p:cNvPr>
          <p:cNvSpPr txBox="1"/>
          <p:nvPr/>
        </p:nvSpPr>
        <p:spPr>
          <a:xfrm>
            <a:off x="7381744" y="4022497"/>
            <a:ext cx="2124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 réplicas biológicas</a:t>
            </a:r>
          </a:p>
        </p:txBody>
      </p:sp>
      <p:pic>
        <p:nvPicPr>
          <p:cNvPr id="1028" name="Picture 4" descr="Resultado de imagen de affymetrix chips microarray">
            <a:extLst>
              <a:ext uri="{FF2B5EF4-FFF2-40B4-BE49-F238E27FC236}">
                <a16:creationId xmlns:a16="http://schemas.microsoft.com/office/drawing/2014/main" id="{AE3E0F45-7C3F-4F59-B259-F648293156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176" y="4626905"/>
            <a:ext cx="1340297" cy="134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Resultado de imagen de affymetrix chips microarray">
            <a:extLst>
              <a:ext uri="{FF2B5EF4-FFF2-40B4-BE49-F238E27FC236}">
                <a16:creationId xmlns:a16="http://schemas.microsoft.com/office/drawing/2014/main" id="{53B6C8ED-158F-41A6-8D3E-26663ADD8A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731" y="4626905"/>
            <a:ext cx="1340297" cy="134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Resultado de imagen de affymetrix chips microarray">
            <a:extLst>
              <a:ext uri="{FF2B5EF4-FFF2-40B4-BE49-F238E27FC236}">
                <a16:creationId xmlns:a16="http://schemas.microsoft.com/office/drawing/2014/main" id="{404C8E4E-E52D-417E-A7E7-6C366165C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4554" y="4626905"/>
            <a:ext cx="1340297" cy="134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Resultado de imagen de affymetrix chips microarray">
            <a:extLst>
              <a:ext uri="{FF2B5EF4-FFF2-40B4-BE49-F238E27FC236}">
                <a16:creationId xmlns:a16="http://schemas.microsoft.com/office/drawing/2014/main" id="{730D29AC-873F-4A96-971B-160C748EB8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6109" y="4626905"/>
            <a:ext cx="1340297" cy="134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Resultado de imagen de affymetrix chips microarray">
            <a:extLst>
              <a:ext uri="{FF2B5EF4-FFF2-40B4-BE49-F238E27FC236}">
                <a16:creationId xmlns:a16="http://schemas.microsoft.com/office/drawing/2014/main" id="{17340CA3-3EC3-4623-A422-E72E5E5241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663" y="4603510"/>
            <a:ext cx="1340297" cy="134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Resultado de imagen de affymetrix chips microarray">
            <a:extLst>
              <a:ext uri="{FF2B5EF4-FFF2-40B4-BE49-F238E27FC236}">
                <a16:creationId xmlns:a16="http://schemas.microsoft.com/office/drawing/2014/main" id="{9060B1EC-A6AB-4A16-815A-671D3EA436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1218" y="4603510"/>
            <a:ext cx="1340297" cy="134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Resultado de imagen de affymetrix chips microarray">
            <a:extLst>
              <a:ext uri="{FF2B5EF4-FFF2-40B4-BE49-F238E27FC236}">
                <a16:creationId xmlns:a16="http://schemas.microsoft.com/office/drawing/2014/main" id="{FAF6D8CA-6945-48EA-B487-560E8D70CD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4041" y="4603510"/>
            <a:ext cx="1340297" cy="134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Resultado de imagen de affymetrix chips microarray">
            <a:extLst>
              <a:ext uri="{FF2B5EF4-FFF2-40B4-BE49-F238E27FC236}">
                <a16:creationId xmlns:a16="http://schemas.microsoft.com/office/drawing/2014/main" id="{C2FE0185-ACD4-4289-ACEE-023B219C38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5596" y="4603510"/>
            <a:ext cx="1340297" cy="134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9257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6A6481A7-361C-4797-82AD-10445C98A2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727" y="514700"/>
            <a:ext cx="9160399" cy="58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938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6A6481A7-361C-4797-82AD-10445C98A2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727" y="514700"/>
            <a:ext cx="9160399" cy="5828600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2B31A182-5262-4C3D-8E53-B769B16D39F3}"/>
              </a:ext>
            </a:extLst>
          </p:cNvPr>
          <p:cNvSpPr/>
          <p:nvPr/>
        </p:nvSpPr>
        <p:spPr>
          <a:xfrm>
            <a:off x="3860800" y="2152073"/>
            <a:ext cx="2863273" cy="85898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Hígado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10742B7-F76D-465A-92FE-EBCC5F1664E0}"/>
              </a:ext>
            </a:extLst>
          </p:cNvPr>
          <p:cNvSpPr/>
          <p:nvPr/>
        </p:nvSpPr>
        <p:spPr>
          <a:xfrm>
            <a:off x="3860799" y="3161779"/>
            <a:ext cx="2863273" cy="85898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>
                <a:solidFill>
                  <a:schemeClr val="tx1"/>
                </a:solidFill>
              </a:rPr>
              <a:t>Intestino </a:t>
            </a:r>
            <a:r>
              <a:rPr lang="es-ES" dirty="0">
                <a:solidFill>
                  <a:schemeClr val="tx1"/>
                </a:solidFill>
              </a:rPr>
              <a:t>delgado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0DD5D35-C9E1-4A04-9188-29476AFB759A}"/>
              </a:ext>
            </a:extLst>
          </p:cNvPr>
          <p:cNvSpPr/>
          <p:nvPr/>
        </p:nvSpPr>
        <p:spPr>
          <a:xfrm>
            <a:off x="3860799" y="4171486"/>
            <a:ext cx="2863273" cy="85898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Grasa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8601AAF-57BB-421B-9229-FBC5356BA60D}"/>
              </a:ext>
            </a:extLst>
          </p:cNvPr>
          <p:cNvSpPr/>
          <p:nvPr/>
        </p:nvSpPr>
        <p:spPr>
          <a:xfrm>
            <a:off x="3860799" y="5137955"/>
            <a:ext cx="2863273" cy="85898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Colon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6A44CDEB-5A05-40DA-B2B7-7E8FABF0DF0A}"/>
              </a:ext>
            </a:extLst>
          </p:cNvPr>
          <p:cNvCxnSpPr>
            <a:cxnSpLocks/>
          </p:cNvCxnSpPr>
          <p:nvPr/>
        </p:nvCxnSpPr>
        <p:spPr>
          <a:xfrm>
            <a:off x="886691" y="1826718"/>
            <a:ext cx="704036" cy="451658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8A71E8CF-A9AC-48F4-B505-8B145BA3D595}"/>
              </a:ext>
            </a:extLst>
          </p:cNvPr>
          <p:cNvCxnSpPr>
            <a:cxnSpLocks/>
          </p:cNvCxnSpPr>
          <p:nvPr/>
        </p:nvCxnSpPr>
        <p:spPr>
          <a:xfrm flipH="1">
            <a:off x="731745" y="1893455"/>
            <a:ext cx="819964" cy="444984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0579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47</Words>
  <Application>Microsoft Office PowerPoint</Application>
  <PresentationFormat>Panorámica</PresentationFormat>
  <Paragraphs>19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 La Torre González</dc:creator>
  <cp:lastModifiedBy>De La Torre González</cp:lastModifiedBy>
  <cp:revision>8</cp:revision>
  <dcterms:created xsi:type="dcterms:W3CDTF">2019-05-24T13:34:44Z</dcterms:created>
  <dcterms:modified xsi:type="dcterms:W3CDTF">2019-05-24T14:15:19Z</dcterms:modified>
</cp:coreProperties>
</file>